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八年级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　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微软雅黑" panose="020B0503020204020204" pitchFamily="34" charset="-122"/>
              </a:rPr>
              <a:t>4</a:t>
            </a:r>
            <a:endParaRPr lang="zh-CN" altLang="en-US" sz="4800" b="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“And the film is aimed at increasing awareness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增强意识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our Chinese traditional culture and history.”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可知，这部电影展示了中国传统文化和历史。故选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62779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00094"/>
            <a:ext cx="11567000" cy="4506271"/>
          </a:xfrm>
          <a:prstGeom prst="rect">
            <a:avLst/>
          </a:prstGeom>
        </p:spPr>
      </p:pic>
      <p:pic>
        <p:nvPicPr>
          <p:cNvPr id="10" name="译文.eps" descr="id:214748733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3939917"/>
            <a:ext cx="1224136" cy="378439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633" y="826412"/>
            <a:ext cx="2850254" cy="553993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303295"/>
            <a:ext cx="11485848" cy="248574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mother went to see the film with my 15-year-old brother last Saturday because both of them are the big fans of Li Bai, the well-known poet in China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3652039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上周六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我母亲和我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岁的弟弟去看了这部电影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因为他们都是中国著名诗人李白的超级粉丝。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34844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00094"/>
            <a:ext cx="11567000" cy="2600914"/>
          </a:xfrm>
          <a:prstGeom prst="rect">
            <a:avLst/>
          </a:prstGeom>
        </p:spPr>
      </p:pic>
      <p:pic>
        <p:nvPicPr>
          <p:cNvPr id="11" name="分析.eps" descr="id:214748734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98522" y="1242264"/>
            <a:ext cx="1250325" cy="386536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915685"/>
            <a:ext cx="11485848" cy="2585323"/>
          </a:xfrm>
        </p:spPr>
        <p:txBody>
          <a:bodyPr/>
          <a:lstStyle/>
          <a:p>
            <a:pPr algn="dist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是一个主从复合句。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引导的是原因状语从句，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well-known poet in China”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“Li Bai”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语。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01640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40940" y="878408"/>
            <a:ext cx="9908533" cy="132202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590" y="2309182"/>
            <a:ext cx="3024336" cy="790377"/>
          </a:xfrm>
          <a:prstGeom prst="rect">
            <a:avLst/>
          </a:prstGeom>
        </p:spPr>
      </p:pic>
      <p:sp>
        <p:nvSpPr>
          <p:cNvPr id="6" name="内容占位符 1"/>
          <p:cNvSpPr>
            <a:spLocks noGrp="1"/>
          </p:cNvSpPr>
          <p:nvPr>
            <p:ph idx="1"/>
          </p:nvPr>
        </p:nvSpPr>
        <p:spPr>
          <a:xfrm>
            <a:off x="360854" y="2250787"/>
            <a:ext cx="11485848" cy="164916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是一篇影评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介绍了电影《长安三万里》的信息和三位观众的评论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3762955"/>
            <a:ext cx="11485848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1"/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四川眉山仁寿期中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67313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/>
          </p:nvPr>
        </p:nvGraphicFramePr>
        <p:xfrm>
          <a:off x="391716" y="951850"/>
          <a:ext cx="11449271" cy="4608576"/>
        </p:xfrm>
        <a:graphic>
          <a:graphicData uri="http://schemas.openxmlformats.org/drawingml/2006/table">
            <a:tbl>
              <a:tblPr firstRow="1" firstCol="1" bandRow="1"/>
              <a:tblGrid>
                <a:gridCol w="11449271">
                  <a:extLst>
                    <a:ext uri="{9D8B030D-6E8A-4147-A177-3AD203B41FA5}">
                      <a16:colId xmlns:a16="http://schemas.microsoft.com/office/drawing/2014/main" val="720538623"/>
                    </a:ext>
                  </a:extLst>
                </a:gridCol>
              </a:tblGrid>
              <a:tr h="452596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315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Chang</a:t>
                      </a:r>
                      <a:r>
                        <a:rPr lang="en-US" sz="3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15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</a:t>
                      </a:r>
                      <a:endParaRPr lang="zh-CN" sz="31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l" hangingPunct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3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Kind</a:t>
                      </a:r>
                      <a:r>
                        <a:rPr lang="zh-CN" sz="3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3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Cartoon</a:t>
                      </a:r>
                      <a:r>
                        <a:rPr lang="zh-CN" sz="3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315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Language</a:t>
                      </a:r>
                      <a:r>
                        <a:rPr lang="zh-CN" sz="3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3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Chinese</a:t>
                      </a:r>
                      <a:r>
                        <a:rPr lang="zh-CN" sz="3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endParaRPr lang="en-US" altLang="zh-CN" sz="31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l" hangingPunct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315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Country</a:t>
                      </a:r>
                      <a:r>
                        <a:rPr lang="zh-CN" sz="3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3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China</a:t>
                      </a:r>
                      <a:endParaRPr lang="zh-CN" sz="31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3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Release</a:t>
                      </a:r>
                      <a:r>
                        <a:rPr lang="zh-CN" sz="3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3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上映</a:t>
                      </a:r>
                      <a:r>
                        <a:rPr lang="zh-CN" sz="3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 </a:t>
                      </a:r>
                      <a:r>
                        <a:rPr lang="en-US" sz="3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date</a:t>
                      </a:r>
                      <a:r>
                        <a:rPr lang="zh-CN" sz="3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3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July 8</a:t>
                      </a:r>
                      <a:r>
                        <a:rPr lang="zh-CN" sz="3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3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2023</a:t>
                      </a:r>
                      <a:endParaRPr lang="zh-CN" sz="31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3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Running</a:t>
                      </a:r>
                      <a:r>
                        <a:rPr lang="en-US" sz="3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</a:t>
                      </a:r>
                      <a:r>
                        <a:rPr lang="zh-CN" sz="3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3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168 minutes</a:t>
                      </a:r>
                      <a:endParaRPr lang="zh-CN" sz="31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3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Price</a:t>
                      </a:r>
                      <a:r>
                        <a:rPr lang="zh-CN" sz="3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3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 weekdays</a:t>
                      </a:r>
                      <a:r>
                        <a:rPr lang="zh-CN" sz="3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3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35 yuan for an adult</a:t>
                      </a:r>
                      <a:r>
                        <a:rPr lang="zh-CN" sz="3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3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27 yuan for students under 18</a:t>
                      </a:r>
                      <a:endParaRPr lang="zh-CN" sz="31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315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 weekends</a:t>
                      </a:r>
                      <a:r>
                        <a:rPr lang="zh-CN" sz="315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315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38 yuan for an adult</a:t>
                      </a:r>
                      <a:r>
                        <a:rPr lang="zh-CN" sz="315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315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 yuan for students under 18</a:t>
                      </a:r>
                      <a:endParaRPr lang="zh-CN" sz="3150" spc="-100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9299" marR="1929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06321062"/>
                  </a:ext>
                </a:extLst>
              </a:tr>
            </a:tbl>
          </a:graphicData>
        </a:graphic>
      </p:graphicFrame>
      <p:pic>
        <p:nvPicPr>
          <p:cNvPr id="1025" name="fb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1470" y="1242580"/>
            <a:ext cx="1847850" cy="2457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33883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/>
          </p:nvPr>
        </p:nvGraphicFramePr>
        <p:xfrm>
          <a:off x="459532" y="755179"/>
          <a:ext cx="11305256" cy="5760720"/>
        </p:xfrm>
        <a:graphic>
          <a:graphicData uri="http://schemas.openxmlformats.org/drawingml/2006/table">
            <a:tbl>
              <a:tblPr firstRow="1" firstCol="1" bandRow="1"/>
              <a:tblGrid>
                <a:gridCol w="11305256">
                  <a:extLst>
                    <a:ext uri="{9D8B030D-6E8A-4147-A177-3AD203B41FA5}">
                      <a16:colId xmlns:a16="http://schemas.microsoft.com/office/drawing/2014/main" val="720538623"/>
                    </a:ext>
                  </a:extLst>
                </a:gridCol>
              </a:tblGrid>
              <a:tr h="4525963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Mary</a:t>
                      </a:r>
                      <a:r>
                        <a:rPr lang="zh-CN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It is one of the best movies of the year for me. It has everything I wanted</a:t>
                      </a:r>
                      <a:r>
                        <a:rPr lang="zh-CN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good characters, a great story and more. Both my friends and I love it</a:t>
                      </a:r>
                      <a:r>
                        <a:rPr lang="zh-CN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Lisa</a:t>
                      </a:r>
                      <a:r>
                        <a:rPr lang="zh-CN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My favourite part is the beautiful music. I felt like I was in the Tang Dynasty when I enjoyed it in the cinema. And the film is aimed at increasing awareness</a:t>
                      </a:r>
                      <a:r>
                        <a:rPr lang="zh-CN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增强意识</a:t>
                      </a:r>
                      <a:r>
                        <a:rPr lang="zh-CN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our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Chinese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traditional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culture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history</a:t>
                      </a:r>
                      <a:r>
                        <a:rPr lang="en-US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3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9299" marR="1929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063210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68827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/>
          </p:nvPr>
        </p:nvGraphicFramePr>
        <p:xfrm>
          <a:off x="459532" y="1187227"/>
          <a:ext cx="11305256" cy="2529805"/>
        </p:xfrm>
        <a:graphic>
          <a:graphicData uri="http://schemas.openxmlformats.org/drawingml/2006/table">
            <a:tbl>
              <a:tblPr firstRow="1" firstCol="1" bandRow="1"/>
              <a:tblGrid>
                <a:gridCol w="11305256">
                  <a:extLst>
                    <a:ext uri="{9D8B030D-6E8A-4147-A177-3AD203B41FA5}">
                      <a16:colId xmlns:a16="http://schemas.microsoft.com/office/drawing/2014/main" val="720538623"/>
                    </a:ext>
                  </a:extLst>
                </a:gridCol>
              </a:tblGrid>
              <a:tr h="2529805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6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Peter</a:t>
                      </a:r>
                      <a:r>
                        <a:rPr lang="zh-CN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mother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went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film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15-year-old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brother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last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Saturday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because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both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them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big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fans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Bai,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well-known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poet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China.</a:t>
                      </a:r>
                      <a:endParaRPr lang="zh-CN" sz="3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9299" marR="1929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063210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07119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77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movie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lasts for over 3 hours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came out on July 9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2023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was made in China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is a story about Bai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Juyi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92746" y="918245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/>
              <a:t>C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804167"/>
            <a:ext cx="11485848" cy="164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“Country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China”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可知，这部电影由中国制作。故选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7167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 did Peter’s mother and his brother pay for the tickets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62 yuan.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65 yuan.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71 yuan.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68 yuan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8822" y="925325"/>
            <a:ext cx="3457839" cy="64632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092746" y="918245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smtClean="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3270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3156"/>
          </a:xfrm>
        </p:spPr>
        <p:txBody>
          <a:bodyPr/>
          <a:lstStyle/>
          <a:p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“My mother went to see the film with my 15-year-old brother last Saturday”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“On weekends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38 yuan for an adult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30 yuan for students under 18”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可知，周六彼得的妈妈为自己买了一张成人票花了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38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元，为他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15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岁的弟弟买了一张学生票花了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30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元。他们买电影票一共花了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68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68533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pc="-1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According to the passage, we can know </a:t>
            </a:r>
            <a:r>
              <a:rPr lang="zh-CN" altLang="zh-CN" u="sng" spc="-1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Mary doesn’t like this film at all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Peter’s mother is Li Bai’s fan, but his brother is not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this film shows Chinese traditional culture and history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you can pay less if you see the film on weekends than on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weekdays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92746" y="918245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0014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892</TotalTime>
  <Words>361</Words>
  <Application>Microsoft Office PowerPoint</Application>
  <PresentationFormat>自定义</PresentationFormat>
  <Paragraphs>37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1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644</cp:revision>
  <dcterms:created xsi:type="dcterms:W3CDTF">2020-11-06T05:24:00Z</dcterms:created>
  <dcterms:modified xsi:type="dcterms:W3CDTF">2025-09-13T08:52:15Z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